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8F53E-8D41-E846-AF32-3FB25D909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1788D-F351-1DD8-4BDF-64AD18E3CF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6AFDE2-1AFA-68BB-998B-00C5FD8E5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0D31D-0C7D-BFCA-D45B-633264997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7154E-4C02-03D7-F672-ABD95CEDF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193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6546-E377-94AD-86F2-4ADBF40CF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979869-942F-85FA-DC24-553322A6A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79679C-F0E3-133D-1766-DBF98B725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A1C85-79EE-25CC-415B-75C677F8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89C16-8DFA-7CFF-72FE-62CFB79F3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545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36D15F-6E83-8EDB-ACA7-0DC0C2536E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3CBC8-C65E-7903-F582-176860D1A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8EC55-F57F-A1C9-840B-688DD8E6B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DF657-85A8-4F2D-47EE-BBEC0AC1F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06607-6670-070E-FA2A-08FC2037F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275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088E7-B5BD-2BA7-EE33-CA4247DFB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C0E20-AA38-0165-D45C-436464ECC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7A0EE-AFC4-4CE3-A8DA-6FEF44EBA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192DF-3B9C-B102-E904-45F8E8CD0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163AE-8AEF-A9F0-E610-CD789CB7D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41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CA0EB-6196-1501-50DB-5876D6891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BEDE6-5B6C-EA30-E5E7-EC6EA9423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5ACD8-95EF-F3DF-C701-DB1BE40D2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AAEBC-A0F1-F495-D8E0-05DBCCA0B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585D5E-23E3-4E1F-4A0D-8DA2ED68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82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85D6-2B20-4C39-A94B-2C65BE5CA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1A05B-70A2-96F9-A904-2B74C8E77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EE029C-0B80-0C14-4CAE-DB3422266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9B70B8-B279-315A-1959-8933942DC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C653CC-EBBD-3B29-D54F-235601657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ABC51C-8F8D-8733-F050-BA6754788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72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A2EE8-6399-E944-9C63-F197E8208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FD18F-6B7A-8797-750C-669569123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7AC1DB-F29A-990C-8BD4-F54BA4D55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1313DE-489E-BE62-B3B4-9034C6CD6E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2FE2AE-F128-07DB-B270-35AE6B01B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E0900C-38E1-0F8C-5805-15B2BC5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2C6EDB-AC7D-91CB-8A48-7AC69A41C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880C5B-357D-8150-66BF-6D23EB08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161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9D952-77C3-5897-9BF6-0EA26FF3C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1A261C-7528-3AB2-A7DE-CB763D9A5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6957CB-D7DA-E473-B8DF-C3365C2AF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84926E-7EDB-82F5-BE78-8C562EBF6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23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71F27A-FFAD-1CA6-778E-A0491B67C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BBA6AF-87A1-AB31-BB9D-D44AAD691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FAF91-7CE8-B891-04B6-6EEB27840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981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D448B-64EF-9193-B6D2-73AC47F36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526E3-4D3D-8F12-BF5F-9A22AB25B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CD515A-FA97-7495-A626-58D0DCA13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4B7646-E4DC-E5BF-AEB0-FFC24F758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923624-73A3-2FF5-42C9-A6CCCA7BD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E76F6-7C2B-9EDA-10F6-B12AECFDA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06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794CD-BB55-B28D-40CC-6C48A20C8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A49880-B58D-3D09-582B-898FE9A33D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F505-7107-A2EE-3991-1FA8954449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8AE155-582E-8FBF-4B23-51C0768E6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3419DB-A2C8-F7B5-5FCE-A4DB3CD0C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D34ACB-C418-2601-7EA8-D6D14CA10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244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7B76DA-8796-3550-A20A-3D45E0D72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6E708-02EE-82B9-CC40-418E7F584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CB426-D6C4-BFE6-AF37-E683499C60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12924-5893-48E8-A750-585411FE5D95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0145A-7AB0-058B-117E-DB095D34E7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473ED8-89E8-93CF-58E5-98CA117ED8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A1575-A55F-4CF5-8BC2-7E9BE21CB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18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B7F8B-D548-1E3C-E66A-E4D9155AA6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MOSFET + SUPPLY </a:t>
            </a:r>
            <a:br>
              <a:rPr lang="en-US" dirty="0"/>
            </a:br>
            <a:r>
              <a:rPr lang="en-US" dirty="0"/>
              <a:t>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0647DD-8D83-6CB8-5FD6-873C651201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William Poole</a:t>
            </a:r>
          </a:p>
        </p:txBody>
      </p:sp>
    </p:spTree>
    <p:extLst>
      <p:ext uri="{BB962C8B-B14F-4D97-AF65-F5344CB8AC3E}">
        <p14:creationId xmlns:p14="http://schemas.microsoft.com/office/powerpoint/2010/main" val="3054111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9B5D4-3A9E-1917-6EBF-7D07E0A9A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MOSFET Configuration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115D61-8698-A923-F5FB-E197E41DB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74447" cy="4351338"/>
          </a:xfrm>
        </p:spPr>
        <p:txBody>
          <a:bodyPr/>
          <a:lstStyle/>
          <a:p>
            <a:r>
              <a:rPr lang="en-US" dirty="0"/>
              <a:t>Observe MOSFET in what should be </a:t>
            </a:r>
            <a:r>
              <a:rPr lang="en-US" b="1" dirty="0"/>
              <a:t>Cutoff </a:t>
            </a:r>
            <a:r>
              <a:rPr lang="en-US" dirty="0"/>
              <a:t>and </a:t>
            </a:r>
            <a:r>
              <a:rPr lang="en-US" b="1" dirty="0"/>
              <a:t>Saturation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System:</a:t>
            </a:r>
          </a:p>
          <a:p>
            <a:r>
              <a:rPr lang="en-US" dirty="0"/>
              <a:t>Gate: Voltage=0V {Cutoff} and 5V {Saturation}</a:t>
            </a:r>
          </a:p>
          <a:p>
            <a:r>
              <a:rPr lang="en-US" dirty="0"/>
              <a:t>Source: 0V ref</a:t>
            </a:r>
          </a:p>
          <a:p>
            <a:r>
              <a:rPr lang="en-US" dirty="0"/>
              <a:t>Drain: 5V through Pot 1k-ohm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8913DFC-C3DD-1B5F-F701-4F501FD226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2647" y="1690688"/>
            <a:ext cx="326350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0649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344CA-08F2-57E5-ECA6-C8BAF1C90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of circuit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F050C-1689-6E76-AD7D-0A107C16B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63816" cy="4351338"/>
          </a:xfrm>
        </p:spPr>
        <p:txBody>
          <a:bodyPr/>
          <a:lstStyle/>
          <a:p>
            <a:r>
              <a:rPr lang="en-US" dirty="0"/>
              <a:t>5V supply by diligent</a:t>
            </a:r>
          </a:p>
          <a:p>
            <a:r>
              <a:rPr lang="en-US" dirty="0"/>
              <a:t>Ch1 tied to 5V bus</a:t>
            </a:r>
          </a:p>
          <a:p>
            <a:r>
              <a:rPr lang="en-US" dirty="0"/>
              <a:t>Ch2 tied to Drain</a:t>
            </a:r>
          </a:p>
          <a:p>
            <a:r>
              <a:rPr lang="en-US" dirty="0"/>
              <a:t>Pot started at 1.08k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AD8A348-B55B-C7C3-640F-264CA902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610872" y="2276872"/>
            <a:ext cx="3926681" cy="523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3380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0BBC-9C53-4C07-B5BF-F6E647113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 Grounded, R=1k [Ch1=Ch2=5V] </a:t>
            </a:r>
            <a:r>
              <a:rPr lang="en-US" b="1" dirty="0"/>
              <a:t>Cutoff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745F3FF-4B04-854D-6892-7615215A1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3848"/>
            <a:ext cx="12192000" cy="544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1221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B17EA-45A1-EB25-D92B-1CDB3568E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 5V,R=1k [Ch1=4.7,Ch2=2mv,I=4.7mA] </a:t>
            </a:r>
            <a:r>
              <a:rPr lang="en-US" b="1" dirty="0"/>
              <a:t>Sat</a:t>
            </a:r>
            <a:r>
              <a:rPr lang="en-US" dirty="0"/>
              <a:t>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FE2D9C5-E211-2027-55C2-61586C3DF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16346"/>
            <a:ext cx="12192000" cy="5608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7985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99E67-A5A7-6ADB-6C8F-1823A706E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 5V,R=0.5k [Ch1=4.5,Ch2=0.61v,I=7.8mA] 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B8F83AB-E3FF-521D-F219-249AE7AA5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3526"/>
            <a:ext cx="12192000" cy="5234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768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7D113-5130-7788-9AD0-8EEF738C4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 =5V R~=0 [Ch1=Ch2=3.08V] </a:t>
            </a:r>
            <a:r>
              <a:rPr lang="en-US" b="1" dirty="0"/>
              <a:t>Sat</a:t>
            </a:r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CC0BA1C4-3301-FC6F-E558-58D11032D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25550"/>
            <a:ext cx="12192000" cy="563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297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C6DC1-39B7-142F-15C0-25BB17DC3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 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1589E-8F0B-DEF8-207E-272A91881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Voltage Working</a:t>
            </a:r>
          </a:p>
          <a:p>
            <a:pPr marL="0" indent="0">
              <a:buNone/>
            </a:pPr>
            <a:r>
              <a:rPr lang="en-US"/>
              <a:t>Matches with Fluke 117</a:t>
            </a:r>
            <a:endParaRPr lang="en-US" dirty="0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1E3A1B25-00E4-A6F3-9839-252ED6217E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89825" y="0"/>
            <a:ext cx="38639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897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129</Words>
  <Application>Microsoft Office PowerPoint</Application>
  <PresentationFormat>Widescreen</PresentationFormat>
  <Paragraphs>21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MOSFET + SUPPLY  Testing</vt:lpstr>
      <vt:lpstr>MOSFET Configuration</vt:lpstr>
      <vt:lpstr>Picture of circuit</vt:lpstr>
      <vt:lpstr>Gate Grounded, R=1k [Ch1=Ch2=5V] Cutoff</vt:lpstr>
      <vt:lpstr>Gate 5V,R=1k [Ch1=4.7,Ch2=2mv,I=4.7mA] Sat </vt:lpstr>
      <vt:lpstr>Gate 5V,R=0.5k [Ch1=4.5,Ch2=0.61v,I=7.8mA] </vt:lpstr>
      <vt:lpstr>Gate =5V R~=0 [Ch1=Ch2=3.08V] Sat</vt:lpstr>
      <vt:lpstr>Power Supply Working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MOSFET + SUPPLY  Testing</dc:title>
  <dc:creator>will</dc:creator>
  <cp:lastModifiedBy>will</cp:lastModifiedBy>
  <cp:revision>4</cp:revision>
  <dcterms:created xsi:type="dcterms:W3CDTF">2023-10-24T20:59:51Z</dcterms:created>
  <dcterms:modified xsi:type="dcterms:W3CDTF">2023-10-24T22:14:00Z</dcterms:modified>
</cp:coreProperties>
</file>

<file path=docProps/thumbnail.jpeg>
</file>